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swald" panose="020B0604020202020204" charset="0"/>
      <p:regular r:id="rId10"/>
      <p:bold r:id="rId11"/>
    </p:embeddedFont>
    <p:embeddedFont>
      <p:font typeface="Roboto Slab" panose="020B0604020202020204" charset="0"/>
      <p:regular r:id="rId12"/>
      <p:bold r:id="rId13"/>
    </p:embeddedFont>
    <p:embeddedFont>
      <p:font typeface="Ultra" panose="020B0604020202020204" charset="0"/>
      <p:regular r:id="rId14"/>
    </p:embeddedFont>
    <p:embeddedFont>
      <p:font typeface="Averag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0AA141-D8A4-48E3-9B2F-6DF53CD9CBC7}">
  <a:tblStyle styleId="{220AA141-D8A4-48E3-9B2F-6DF53CD9CB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6c587102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6c587102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6cea0503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6cea0503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cea0503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cea0503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Athletes must commit to the 8 week cycle in order to see the most results.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6cea0503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6cea0503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be notified by email by  Wednesday, Nov. 28 if you have been selected to be a part of the first 8 week session.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6c587102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6c587102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7b62664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7b626644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TMS</a:t>
            </a:r>
            <a:endParaRPr sz="9600" b="1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4"/>
            <a:ext cx="7801500" cy="18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00"/>
                </a:solidFill>
              </a:rPr>
              <a:t>Performance Training Lab</a:t>
            </a:r>
            <a:endParaRPr sz="6000">
              <a:solidFill>
                <a:srgbClr val="FFFF00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800" y="0"/>
            <a:ext cx="2909124" cy="21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4800" y="15825"/>
            <a:ext cx="1609210" cy="139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5">
            <a:alphaModFix/>
          </a:blip>
          <a:srcRect l="-40877" t="117269" r="85637" b="-69429"/>
          <a:stretch/>
        </p:blipFill>
        <p:spPr>
          <a:xfrm>
            <a:off x="2292874" y="3614900"/>
            <a:ext cx="2158623" cy="15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1425" y="31650"/>
            <a:ext cx="1823002" cy="136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25400" y="0"/>
            <a:ext cx="7890900" cy="45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Who?</a:t>
            </a:r>
            <a:r>
              <a:rPr lang="en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For the serious and motivated athletes at TMS </a:t>
            </a:r>
            <a:endParaRPr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What?</a:t>
            </a:r>
            <a:endParaRPr sz="4800" i="1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Athletes will train for strength, speed, power, and/or agility. They will keep track of their data after several assessments. The data will drive the programming.</a:t>
            </a:r>
            <a:endParaRPr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150" y="3827062"/>
            <a:ext cx="1197600" cy="13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6150" y="3588013"/>
            <a:ext cx="2263776" cy="14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2900" y="3827050"/>
            <a:ext cx="1557192" cy="13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Why?</a:t>
            </a:r>
            <a:endParaRPr sz="4800" i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260050" y="445025"/>
            <a:ext cx="8302200" cy="3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Athletes who want to to take their sports performance to the next level and soar above the rest.</a:t>
            </a:r>
            <a:r>
              <a:rPr lang="en" sz="3600">
                <a:solidFill>
                  <a:srgbClr val="FFFF00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endParaRPr sz="36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913" y="2917700"/>
            <a:ext cx="1620979" cy="21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5300" y="3025350"/>
            <a:ext cx="1638599" cy="21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050" y="3025350"/>
            <a:ext cx="1876574" cy="200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0925" y="2468475"/>
            <a:ext cx="1497275" cy="26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8200" y="2810050"/>
            <a:ext cx="1718625" cy="23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353375"/>
            <a:ext cx="8520600" cy="5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Where?</a:t>
            </a:r>
            <a:endParaRPr sz="4800" i="1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261750" y="1192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 Training Lab is located in the mini gym</a:t>
            </a:r>
            <a:endParaRPr sz="30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FFFF00"/>
                </a:solidFill>
              </a:rPr>
              <a:t>When? </a:t>
            </a:r>
            <a:endParaRPr sz="4800" i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During Xblock on Wednesdays from 1:30 p.m. to 2:30 p.m. and some PE 2 classes. </a:t>
            </a:r>
            <a:endParaRPr sz="3000">
              <a:solidFill>
                <a:srgbClr val="FFFF00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100" y="0"/>
            <a:ext cx="2102900" cy="295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63325" y="546800"/>
            <a:ext cx="8520600" cy="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How?</a:t>
            </a:r>
            <a:endParaRPr sz="4800" i="1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163"/>
            <a:ext cx="9144000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63350" y="495750"/>
            <a:ext cx="8520600" cy="41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rgbClr val="FFFF00"/>
                </a:solidFill>
              </a:rPr>
              <a:t>How?</a:t>
            </a:r>
            <a:endParaRPr sz="4800" i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Sign up by applying on Monday morning in homeroom for the first 8 week cycle. Only 20 spots are available for the first session.</a:t>
            </a:r>
            <a:endParaRPr sz="3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152400" y="25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Possible Physical Assessments</a:t>
            </a:r>
            <a:endParaRPr i="1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graphicFrame>
        <p:nvGraphicFramePr>
          <p:cNvPr id="103" name="Google Shape;103;p18"/>
          <p:cNvGraphicFramePr/>
          <p:nvPr/>
        </p:nvGraphicFramePr>
        <p:xfrm>
          <a:off x="265300" y="98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{220AA141-D8A4-48E3-9B2F-6DF53CD9CBC7}</a:tableStyleId>
              </a:tblPr>
              <a:tblGrid>
                <a:gridCol w="203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Categories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Assessments in each category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Speed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30m Sprint, 40 Yard Dash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Agility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5-10-5 Pro Agility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Power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Timed 10 Jump Drop Test, Reactive Strength Index, Vertical Jump, Approach Jump, Broad Jump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Strength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Max Reps Push Ups, Max Reps Pull Ups, Max Reps 2 Kettlebell Squat, 10 Rep Max Trap Bar Deadlift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Cardiovascular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00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Mile Run, PACER Test, Modified Wingate Test on a spin bike</a:t>
                      </a:r>
                      <a:endParaRPr sz="1800">
                        <a:solidFill>
                          <a:srgbClr val="FFFF00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Special Shout Out to CT Sport and Fitness</a:t>
            </a:r>
            <a:endParaRPr sz="3600" i="1">
              <a:solidFill>
                <a:srgbClr val="FFFF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Thank you for collaborating with the TMS PE Dept. </a:t>
            </a:r>
            <a:endParaRPr sz="3000">
              <a:solidFill>
                <a:srgbClr val="FFFF00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50" y="2617650"/>
            <a:ext cx="7594950" cy="14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Oswald</vt:lpstr>
      <vt:lpstr>Arial</vt:lpstr>
      <vt:lpstr>Roboto Slab</vt:lpstr>
      <vt:lpstr>Ultra</vt:lpstr>
      <vt:lpstr>Average</vt:lpstr>
      <vt:lpstr>Slate</vt:lpstr>
      <vt:lpstr>TMS</vt:lpstr>
      <vt:lpstr>Who?  For the serious and motivated athletes at TMS  What? Athletes will train for strength, speed, power, and/or agility. They will keep track of their data after several assessments. The data will drive the programming. </vt:lpstr>
      <vt:lpstr>Why?</vt:lpstr>
      <vt:lpstr>Where?</vt:lpstr>
      <vt:lpstr>How?</vt:lpstr>
      <vt:lpstr>Possible Physical Assessments</vt:lpstr>
      <vt:lpstr>Special Shout Out to CT Sport and Fitness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TMS</dc:title>
  <dc:creator>Tonya McDermott</dc:creator>
  <cp:lastModifiedBy>Marjorie Francolini</cp:lastModifiedBy>
  <cp:revision>1</cp:revision>
  <dcterms:modified xsi:type="dcterms:W3CDTF">2019-01-11T18:21:02Z</dcterms:modified>
</cp:coreProperties>
</file>